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75" d="100"/>
          <a:sy n="75" d="100"/>
        </p:scale>
        <p:origin x="66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2D2F8-869F-4DFA-B84B-EE1F61A57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6CE297-5CE0-4C8A-95AE-372F1E3136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53783-85CF-4B15-B849-8240B3D40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FFF3B-7817-4A64-BE45-C18B303E4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40211-06B3-4F44-9D30-6184F6429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3318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DEFAF-61E8-49E1-91B7-73B76D7FD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4EC57B-743C-4E9D-8069-3029A434E0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E6168-BBD7-431C-A6FC-C810E7103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A440E-0741-47D2-8BE2-A5833D472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BBF60-5EC2-4D11-A5CE-1135B488D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9118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75B4F7-9730-4194-B4FC-9640A7D78E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91F32E-0FFB-4300-9B04-76AF4E225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898C1-7722-487F-9528-C5231FFFA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93F8F-CF65-4B4E-9750-9D26AAC7B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BDB76-D2B5-4544-9E08-FF812BD40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0377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A06F5-3565-4C46-8587-446A3AF48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85D8F-571B-47F9-B36D-00C62DEE09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01EE85-888C-416C-88E3-264A1E857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12266-387C-4DA1-B305-C4CBC0B2F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D6282-9BB2-4A63-86BF-C410B1B19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8184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402C5-D16E-4353-BCDF-1E04D71C0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5B792A-9C98-4E89-84DB-CFAE54CF5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77C3C-E643-4927-9E31-BF17F93A4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14A6A-140C-48E9-AFC5-A325F93C1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04CDA-DF26-4D56-B7CA-C81B4B888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0153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F7175-C105-44D9-9584-43811AC3B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E053A-ED51-4CC7-AF8A-A6566EB64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EEB9D6-EC23-4C8C-90A7-DD29E24F3F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12A4AF-5944-4133-8736-5178328C4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BF9325-F70C-4E62-8FF9-683714D04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25830-98EF-4E92-A50A-9AEE2F5DC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61058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32F9F-13FE-4A21-B300-36ECEC29E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2BAF2-1891-47FF-9702-1E4FC9500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2F160F-9B05-4821-9305-7B7D88CFE2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0E1C9-FE02-4C74-8F47-68AE295B79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0D0460-5237-408F-A572-662A35F12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A6A061-EC26-4BEF-AB33-500B6F821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C56188-33C5-4683-ACA0-39DAC2655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7695AF-F0E7-4987-8F14-45F07E969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7047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47BB0-C93C-4B1D-A23E-C3D78913C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499759-D553-4B08-A3E0-985484C34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C041F7-DCD3-49D8-B93C-52C5DC370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0DD1F-7D21-4610-920E-FDECFFA9D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83766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3657D3-58B1-4B4E-B918-BD566FC35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AC4EC7-1FFB-4D0D-8DDE-E7756D10A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51BEA3-273F-457F-A248-FA468100F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3718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6A616-AB83-4D92-A7D4-201B4F102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56A61-2BFA-4CDF-A76F-DE1733CBD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1E5E71-951D-4E79-8272-47C086CAD8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D0B66B-0569-41C3-A18C-BF611E3E8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7CC05-E50B-47FE-8426-D580218EF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AD639-2F5F-4421-A287-012780131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65609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244DB-D907-44F5-9D4F-0A912643E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9916B5-E7DA-49D4-9B54-297BB0CD8E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63C7FF-AF99-451F-BA02-25CF2ED5E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19B14A-E5C4-43BF-BE25-16D5F9521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21592A-95CF-424E-A6C3-B6C234250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F209BF-3179-4BDE-9EE8-750D45E91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93621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1209EF-400A-4385-8AFC-741281D21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0F6D8A-4174-4416-BB66-B156D40D5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86DC5-D979-4F72-9F3E-777988F8E8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7CF5B-C1E2-45CE-9938-D887995AF465}" type="datetimeFigureOut">
              <a:rPr lang="en-AU" smtClean="0"/>
              <a:t>27/12/2018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12BB6-0829-4090-ABAF-47382DBAF0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569B8-05D9-4030-877D-52DAC227A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FC372-6CF5-460E-B588-AB276EA906E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09050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E0B54-25A9-4874-ABED-20E33C43C9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62B443-1609-4C67-8DBF-BC170F4731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5164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2329DF-98BF-4741-A506-99F5543EE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916" y="643466"/>
            <a:ext cx="834616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730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DCF9B8-86F2-4195-BEEC-53655F6B6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576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42189A-E70B-4654-ADA5-8CEB32844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15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B712D7-F0D4-493F-A218-CF25D0E95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844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07AD95-A8AA-4124-A58E-7B8763505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479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70ADB3-A77E-41C4-AF4F-EBA1E2AFF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81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E58A52-FA36-4C3D-A4C1-08CED9286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6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15DB6E-7A05-4B13-9CFF-B93B69E03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244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Siva Gorle</dc:creator>
  <cp:lastModifiedBy>Siva Gorle</cp:lastModifiedBy>
  <cp:revision>2</cp:revision>
  <dcterms:created xsi:type="dcterms:W3CDTF">2018-12-27T10:35:49Z</dcterms:created>
  <dcterms:modified xsi:type="dcterms:W3CDTF">2018-12-27T10:44:16Z</dcterms:modified>
</cp:coreProperties>
</file>